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7920038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1"/>
    <p:restoredTop sz="94719"/>
  </p:normalViewPr>
  <p:slideViewPr>
    <p:cSldViewPr snapToGrid="0">
      <p:cViewPr>
        <p:scale>
          <a:sx n="177" d="100"/>
          <a:sy n="177" d="100"/>
        </p:scale>
        <p:origin x="91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005" y="589241"/>
            <a:ext cx="5940029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5" y="1891070"/>
            <a:ext cx="5940029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6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7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7777" y="191691"/>
            <a:ext cx="1707758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503" y="191691"/>
            <a:ext cx="5024274" cy="30512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7" y="897613"/>
            <a:ext cx="6831033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77" y="2409468"/>
            <a:ext cx="6831033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82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6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03" y="958453"/>
            <a:ext cx="3366016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9519" y="958453"/>
            <a:ext cx="3366016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4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191691"/>
            <a:ext cx="6831033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535" y="882610"/>
            <a:ext cx="335054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535" y="1315164"/>
            <a:ext cx="3350547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9519" y="882610"/>
            <a:ext cx="336704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9519" y="1315164"/>
            <a:ext cx="3367048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3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3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5" y="240030"/>
            <a:ext cx="255441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48" y="518398"/>
            <a:ext cx="4009519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5" y="1080135"/>
            <a:ext cx="255441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2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5" y="240030"/>
            <a:ext cx="255441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7048" y="518398"/>
            <a:ext cx="4009519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5" y="1080135"/>
            <a:ext cx="255441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5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03" y="191691"/>
            <a:ext cx="6831033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503" y="958453"/>
            <a:ext cx="6831033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502" y="3337084"/>
            <a:ext cx="178200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B7DAA7-A8DB-3B49-955B-1F8D30D52C1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3513" y="3337084"/>
            <a:ext cx="2673013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3527" y="3337084"/>
            <a:ext cx="178200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49BDED6-7A39-195B-518A-7B502D588F48}"/>
              </a:ext>
            </a:extLst>
          </p:cNvPr>
          <p:cNvGrpSpPr/>
          <p:nvPr/>
        </p:nvGrpSpPr>
        <p:grpSpPr>
          <a:xfrm>
            <a:off x="0" y="287171"/>
            <a:ext cx="7326986" cy="667453"/>
            <a:chOff x="0" y="287171"/>
            <a:chExt cx="7326986" cy="66745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A83E09D-973C-E302-2836-716467CCB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9765" y="287795"/>
              <a:ext cx="666205" cy="6662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B92B8F-4E84-ADFB-4965-5243FF8D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7795"/>
              <a:ext cx="666205" cy="6662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D1FDCD-64E8-4F89-AC5D-2E503E90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953" y="287795"/>
              <a:ext cx="666205" cy="6662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7C8C49-4B81-1DB6-8AD3-5BBC3972C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1906" y="287795"/>
              <a:ext cx="666205" cy="66620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162EBC9-2CFA-1255-6843-A484A9F44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7624" y="287795"/>
              <a:ext cx="666205" cy="6662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69661A2-3F17-10C7-61FE-C19686B83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3577" y="287171"/>
              <a:ext cx="667453" cy="66745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4A24F4E-199A-E885-5053-8CC0860F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63812" y="287795"/>
              <a:ext cx="666205" cy="66620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293BDEF-E9BF-CFA7-9F84-B52D5057B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1671" y="287795"/>
              <a:ext cx="666205" cy="666205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0BED7793-83CA-ABC7-09BE-FAACC23A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0781" y="287795"/>
              <a:ext cx="666205" cy="66620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4CF5F8A-FFE9-00AA-2D6A-F6DCB1C3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97859" y="287795"/>
              <a:ext cx="666205" cy="66620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C11B27A-EC78-96F2-F7B6-076D6777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5718" y="287795"/>
              <a:ext cx="666205" cy="66620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88D2BE-3CC6-4B2D-1197-3FFA47BCE8C8}"/>
              </a:ext>
            </a:extLst>
          </p:cNvPr>
          <p:cNvGrpSpPr/>
          <p:nvPr/>
        </p:nvGrpSpPr>
        <p:grpSpPr>
          <a:xfrm>
            <a:off x="1" y="1612401"/>
            <a:ext cx="7326985" cy="666206"/>
            <a:chOff x="1" y="1612401"/>
            <a:chExt cx="7326985" cy="666206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01D0619-06C5-91B4-4EE9-4AB2BCB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32199" y="1612401"/>
              <a:ext cx="666205" cy="6662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CB6328-46AD-BBE5-3E3C-5E33E154A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" y="1612402"/>
              <a:ext cx="666205" cy="6662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113331-18D6-8C7F-FABA-6D4DBCCE2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6100" y="1612402"/>
              <a:ext cx="666205" cy="6662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3D41F4B-FFA5-4020-3D06-EA3D9EAC6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96595" y="1612402"/>
              <a:ext cx="666205" cy="6662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E43748-239F-6BC1-90FA-6403F1FB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28792" y="1612402"/>
              <a:ext cx="666205" cy="6662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B6B19AA-1E58-6A7C-226F-C0AC83F7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98298" y="1612402"/>
              <a:ext cx="666205" cy="66620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F7845F6-D5C8-D734-C86D-2EBBD4CF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994891" y="1612402"/>
              <a:ext cx="666205" cy="666205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F003F0A-A936-E033-B4F8-687BCCEC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664397" y="1612402"/>
              <a:ext cx="666205" cy="66620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E32D402-7E25-900E-3B3D-561E38C53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662693" y="1612402"/>
              <a:ext cx="666205" cy="666205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65893C2-91AD-B388-EC9A-5C632755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30496" y="1612402"/>
              <a:ext cx="666205" cy="6662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46256B-71DE-0F49-84CE-F7A8BF2D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660986" y="1612504"/>
              <a:ext cx="666000" cy="666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E1BFBC-EFFF-AA06-D9D8-89F149092221}"/>
              </a:ext>
            </a:extLst>
          </p:cNvPr>
          <p:cNvGrpSpPr/>
          <p:nvPr/>
        </p:nvGrpSpPr>
        <p:grpSpPr>
          <a:xfrm>
            <a:off x="1" y="2929050"/>
            <a:ext cx="7326985" cy="672561"/>
            <a:chOff x="1" y="2929050"/>
            <a:chExt cx="7326985" cy="67256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BF3170F-BEA8-FFBF-E322-BCD138856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66052" y="2934245"/>
              <a:ext cx="666205" cy="66620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85F1D73-4CBC-2A4E-366F-334A5D96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660781" y="2934245"/>
              <a:ext cx="666205" cy="66620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3534FEB-8754-ADA7-AFA9-89E9B2280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994725" y="2934245"/>
              <a:ext cx="666205" cy="66620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FEECB8-4E8E-2C98-7A88-F8CB36F5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" y="2934245"/>
              <a:ext cx="666205" cy="66620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82E51D7-5B75-92AB-98FF-A2A45E8D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664470" y="2934245"/>
              <a:ext cx="666205" cy="66620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8A274BC-9BF6-F3F6-270E-811E7C4F8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328674" y="2934245"/>
              <a:ext cx="666205" cy="66620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74401DF-B851-220A-DDE2-1BC9452F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330521" y="2934245"/>
              <a:ext cx="666205" cy="66620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B00862E-ACAC-1BA4-DB8F-91655CFA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996572" y="2934245"/>
              <a:ext cx="666205" cy="66620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F76E5C0-0F87-56A8-9290-7CC536EAC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662623" y="2934245"/>
              <a:ext cx="666205" cy="6662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F87F05A-5D29-2666-1383-0653CE26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332103" y="2935406"/>
              <a:ext cx="666205" cy="66620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BC6B4F4-485F-4B21-DAB4-CA4FDF782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b="3557"/>
            <a:stretch/>
          </p:blipFill>
          <p:spPr>
            <a:xfrm>
              <a:off x="1998154" y="2929050"/>
              <a:ext cx="666470" cy="666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2F2BE7-D67B-AB8B-8D74-856E5DD24958}"/>
              </a:ext>
            </a:extLst>
          </p:cNvPr>
          <p:cNvGrpSpPr/>
          <p:nvPr/>
        </p:nvGrpSpPr>
        <p:grpSpPr>
          <a:xfrm>
            <a:off x="0" y="950540"/>
            <a:ext cx="7326986" cy="666205"/>
            <a:chOff x="0" y="950540"/>
            <a:chExt cx="7326986" cy="666205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6BA6A890-D6BE-6811-94D8-B7D99C70E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28386" t="2024" r="5387" b="1381"/>
            <a:stretch/>
          </p:blipFill>
          <p:spPr>
            <a:xfrm>
              <a:off x="6661562" y="950642"/>
              <a:ext cx="665424" cy="66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D2502A1-051F-B9F2-03FF-9C167908B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3330680" y="950540"/>
              <a:ext cx="666205" cy="66620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129B2CF-088F-8737-9D13-A467B4575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996857" y="950540"/>
              <a:ext cx="666205" cy="66620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760A000-0CAE-5300-8DEE-D2E0CDE9F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66177" y="950540"/>
              <a:ext cx="666205" cy="66620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84F3DE3-668D-FABE-642E-7C7DE0053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0" y="950540"/>
              <a:ext cx="666205" cy="66620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B98D6F5-EF07-5F84-7674-3A47F3D8B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998531" y="950540"/>
              <a:ext cx="666205" cy="66620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EF4C65A-4A76-5685-F0FE-07DEA47DD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5329211" y="950540"/>
              <a:ext cx="666205" cy="66620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181FE93-E9DE-A496-C2CB-DF6ADB6C9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5995388" y="950540"/>
              <a:ext cx="666205" cy="666205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3B72292-E3A0-8186-F8A8-10AFE73A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663034" y="950540"/>
              <a:ext cx="666205" cy="666205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22077F12-39B3-121E-9858-36EB90D21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332354" y="950540"/>
              <a:ext cx="666205" cy="66620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3F68CD4-9008-5446-1120-A8C6800F3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2664708" y="950642"/>
              <a:ext cx="666000" cy="666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810A012-09C8-B87F-6B9D-7A99A7CEE3E8}"/>
              </a:ext>
            </a:extLst>
          </p:cNvPr>
          <p:cNvGrpSpPr/>
          <p:nvPr/>
        </p:nvGrpSpPr>
        <p:grpSpPr>
          <a:xfrm>
            <a:off x="1" y="2272626"/>
            <a:ext cx="7326985" cy="667391"/>
            <a:chOff x="1" y="2272626"/>
            <a:chExt cx="7326985" cy="66739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E8D645F-178E-70D0-C8F2-B53861225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663711" y="2273218"/>
              <a:ext cx="666205" cy="666206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DC69684-BAA7-4B98-E902-B38CC95C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5994806" y="2273218"/>
              <a:ext cx="666205" cy="66620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F248E0C-FD0A-365C-A2D6-84FB84C61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4662833" y="2273218"/>
              <a:ext cx="666205" cy="666206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437BDA2-F5A0-EEC0-D59F-961BCCEA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1997732" y="2273218"/>
              <a:ext cx="666205" cy="666206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B6352E6-5A95-3921-6ECF-50CC53127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331753" y="2273218"/>
              <a:ext cx="666205" cy="666206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3F6BF7-AA7F-1BA4-C22A-F37E4793D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3996854" y="2273218"/>
              <a:ext cx="666205" cy="666206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14CD3018-333A-A85D-A405-A01348C69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3329690" y="2272626"/>
              <a:ext cx="667390" cy="6673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07ED49D-0863-5BE7-DC3A-6C61106A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1" y="2273218"/>
              <a:ext cx="666205" cy="66620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DB989E9-B51B-31C7-6A1F-54953BB8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6660781" y="2273219"/>
              <a:ext cx="666205" cy="66620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40ED603-D7CC-22BE-78DF-7B1903AEE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5"/>
            <a:srcRect l="8682" t="14304" r="13494" b="7898"/>
            <a:stretch/>
          </p:blipFill>
          <p:spPr>
            <a:xfrm>
              <a:off x="5328812" y="2273321"/>
              <a:ext cx="666220" cy="666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D37DE1-EDB6-9D0A-9431-9967BC438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6"/>
            <a:srcRect l="5510" t="5144" r="10102" b="10468"/>
            <a:stretch/>
          </p:blipFill>
          <p:spPr>
            <a:xfrm>
              <a:off x="665979" y="2273321"/>
              <a:ext cx="666000" cy="66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75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Seiler, Christof (DACS)</cp:lastModifiedBy>
  <cp:revision>10</cp:revision>
  <dcterms:created xsi:type="dcterms:W3CDTF">2024-04-29T13:02:27Z</dcterms:created>
  <dcterms:modified xsi:type="dcterms:W3CDTF">2024-04-30T07:53:16Z</dcterms:modified>
</cp:coreProperties>
</file>